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0" r:id="rId4"/>
    <p:sldId id="258" r:id="rId5"/>
    <p:sldId id="259" r:id="rId6"/>
    <p:sldId id="260" r:id="rId7"/>
    <p:sldId id="265" r:id="rId8"/>
    <p:sldId id="264" r:id="rId9"/>
    <p:sldId id="266" r:id="rId10"/>
    <p:sldId id="267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68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6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9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29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2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44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54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9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12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82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93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4042-1FD0-4997-81CA-E88B816C20D3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6DD0-8708-4CB2-9B83-3E9A27E2C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88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6858000" cy="3105299"/>
          </a:xfrm>
          <a:noFill/>
          <a:effectLst/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Дидактическая игра 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по развитию речи 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для старшего дошкольного возраста 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(5 – 7 лет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)</a:t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«Жадина»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</a:b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653136"/>
            <a:ext cx="6858000" cy="1655762"/>
          </a:xfrm>
        </p:spPr>
        <p:txBody>
          <a:bodyPr/>
          <a:lstStyle/>
          <a:p>
            <a:r>
              <a:rPr lang="ru-RU" dirty="0">
                <a:ln/>
              </a:rPr>
              <a:t>Подготовила </a:t>
            </a:r>
            <a:br>
              <a:rPr lang="ru-RU" dirty="0">
                <a:ln/>
              </a:rPr>
            </a:br>
            <a:r>
              <a:rPr lang="ru-RU" dirty="0">
                <a:ln/>
              </a:rPr>
              <a:t>Тихомирова Л.А. </a:t>
            </a:r>
            <a:br>
              <a:rPr lang="ru-RU" dirty="0">
                <a:ln/>
              </a:rPr>
            </a:br>
            <a:r>
              <a:rPr lang="ru-RU" dirty="0">
                <a:ln/>
              </a:rPr>
              <a:t>воспитатель </a:t>
            </a:r>
            <a:br>
              <a:rPr lang="ru-RU" dirty="0">
                <a:ln/>
              </a:rPr>
            </a:br>
            <a:r>
              <a:rPr lang="ru-RU" dirty="0">
                <a:ln/>
              </a:rPr>
              <a:t>МОУ Першинская ОШ</a:t>
            </a:r>
            <a:br>
              <a:rPr lang="ru-RU" dirty="0">
                <a:ln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6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011">
            <a:off x="923256" y="801543"/>
            <a:ext cx="5695653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498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24906">
            <a:off x="1021224" y="890469"/>
            <a:ext cx="5254181" cy="4220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058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173878">
            <a:off x="1278331" y="967564"/>
            <a:ext cx="4700112" cy="4088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083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836712"/>
            <a:ext cx="6877316" cy="4390235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Вариант игры:</a:t>
            </a:r>
          </a:p>
          <a:p>
            <a:pPr algn="l">
              <a:lnSpc>
                <a:spcPct val="15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Педагог просит воспитанника, у которого фигурка мальчика, найти все предметы </a:t>
            </a:r>
          </a:p>
          <a:p>
            <a:pPr algn="l">
              <a:lnSpc>
                <a:spcPct val="150000"/>
              </a:lnSpc>
            </a:pPr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к которым применимо местоимение «мой», а воспитанника, у которого фигурка девочки, найти все предметы к которым применимо местоимение «моя»</a:t>
            </a:r>
          </a:p>
          <a:p>
            <a:pPr algn="l"/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909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974161" cy="4318416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Номинация: </a:t>
            </a: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«Лучшая дидактическая игра </a:t>
            </a:r>
            <a:b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или пособие по формированию грамматического строя речи»</a:t>
            </a:r>
            <a:endParaRPr lang="ru-RU" sz="28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4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07293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Цель: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1535" y="1916832"/>
            <a:ext cx="7886700" cy="324036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5800" dirty="0" smtClean="0"/>
              <a:t>формирование умений </a:t>
            </a:r>
            <a:r>
              <a:rPr lang="ru-RU" sz="5800" dirty="0"/>
              <a:t>согласовывать местоимения с </a:t>
            </a:r>
            <a:r>
              <a:rPr lang="ru-RU" sz="5800" dirty="0" smtClean="0"/>
              <a:t>существительными</a:t>
            </a:r>
            <a:r>
              <a:rPr lang="ru-RU" sz="5800" dirty="0"/>
              <a:t/>
            </a:r>
            <a:br>
              <a:rPr lang="ru-RU" sz="5800" dirty="0"/>
            </a:br>
            <a:endParaRPr lang="ru-RU" sz="5800" dirty="0" smtClean="0"/>
          </a:p>
        </p:txBody>
      </p:sp>
    </p:spTree>
    <p:extLst>
      <p:ext uri="{BB962C8B-B14F-4D97-AF65-F5344CB8AC3E}">
        <p14:creationId xmlns:p14="http://schemas.microsoft.com/office/powerpoint/2010/main" val="9219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4784"/>
            <a:ext cx="8191822" cy="4692179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prstClr val="black"/>
                </a:solidFill>
              </a:rPr>
              <a:t>способствовать пополнению и активизации </a:t>
            </a:r>
            <a:r>
              <a:rPr lang="ru-RU" sz="2400" dirty="0" smtClean="0">
                <a:solidFill>
                  <a:prstClr val="black"/>
                </a:solidFill>
              </a:rPr>
              <a:t>словаря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</a:rPr>
              <a:t>совершенствовать </a:t>
            </a:r>
            <a:r>
              <a:rPr lang="ru-RU" sz="2400" dirty="0">
                <a:solidFill>
                  <a:prstClr val="black"/>
                </a:solidFill>
              </a:rPr>
              <a:t>грамматический строй </a:t>
            </a:r>
            <a:r>
              <a:rPr lang="ru-RU" sz="2400" dirty="0" smtClean="0">
                <a:solidFill>
                  <a:prstClr val="black"/>
                </a:solidFill>
              </a:rPr>
              <a:t>речи;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</a:rPr>
              <a:t>развивать </a:t>
            </a:r>
            <a:r>
              <a:rPr lang="ru-RU" sz="2400" dirty="0">
                <a:solidFill>
                  <a:prstClr val="black"/>
                </a:solidFill>
              </a:rPr>
              <a:t>внимание, память, мыслительную </a:t>
            </a:r>
            <a:r>
              <a:rPr lang="ru-RU" sz="2400" dirty="0" smtClean="0">
                <a:solidFill>
                  <a:prstClr val="black"/>
                </a:solidFill>
              </a:rPr>
              <a:t>способность;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</a:rPr>
              <a:t>улучшать </a:t>
            </a:r>
            <a:r>
              <a:rPr lang="ru-RU" sz="2400" dirty="0">
                <a:solidFill>
                  <a:prstClr val="black"/>
                </a:solidFill>
              </a:rPr>
              <a:t>мелкую моторику пальцев </a:t>
            </a:r>
            <a:r>
              <a:rPr lang="ru-RU" sz="2400" dirty="0" smtClean="0">
                <a:solidFill>
                  <a:prstClr val="black"/>
                </a:solidFill>
              </a:rPr>
              <a:t>рук;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prstClr val="black"/>
                </a:solidFill>
              </a:rPr>
              <a:t>воспитывать </a:t>
            </a:r>
            <a:r>
              <a:rPr lang="ru-RU" sz="2400" dirty="0">
                <a:solidFill>
                  <a:prstClr val="black"/>
                </a:solidFill>
              </a:rPr>
              <a:t>умение действовать рядом со сверстниками</a:t>
            </a:r>
            <a:endParaRPr lang="ru-RU" dirty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Задачи: 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99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887" y="692696"/>
            <a:ext cx="8023585" cy="1152128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Оборудование: </a:t>
            </a:r>
            <a: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Силуэты </a:t>
            </a:r>
            <a:r>
              <a:rPr lang="ru-RU" sz="22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мальчика и девочки, к руке каждого прикреплен шнурок. Большое количество вырезанных из картона конфет с разными картинками</a:t>
            </a:r>
            <a:r>
              <a:rPr lang="ru-RU" sz="2400" b="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Объект 2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47573"/>
            <a:ext cx="7200800" cy="533203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16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78216" cy="52565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Ход  игры: 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0" dirty="0" smtClean="0">
                <a:effectLst/>
              </a:rPr>
              <a:t>Перед игрой педагог выясняет, знают ли дети, кого называют «жадиной». Затем сообщает, что сегодня к детям пришли жадные девочка и мальчик. Предлагает показать как жадины будут делить конфеты. Ребенок берет конфету с изображением мяча, нанизывает ее на шнурок и говорит: «Это мой мяч». Второй ребенок берет другую конфету и говорит: «Это моя кукла» и т. д</a:t>
            </a:r>
            <a:endParaRPr lang="ru-RU" sz="2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22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6854">
            <a:off x="905761" y="656553"/>
            <a:ext cx="5031564" cy="4494576"/>
          </a:xfrm>
        </p:spPr>
      </p:pic>
    </p:spTree>
    <p:extLst>
      <p:ext uri="{BB962C8B-B14F-4D97-AF65-F5344CB8AC3E}">
        <p14:creationId xmlns:p14="http://schemas.microsoft.com/office/powerpoint/2010/main" val="9364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0573">
            <a:off x="575614" y="853633"/>
            <a:ext cx="6192688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3242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6627">
            <a:off x="893818" y="995594"/>
            <a:ext cx="5661776" cy="4087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779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85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Wingdings</vt:lpstr>
      <vt:lpstr>Тема Office</vt:lpstr>
      <vt:lpstr>Дидактическая игра  по развитию речи  для старшего дошкольного возраста  (5 – 7 лет) «Жадина» </vt:lpstr>
      <vt:lpstr>Номинация:  «Лучшая дидактическая игра  или пособие по формированию грамматического строя речи»</vt:lpstr>
      <vt:lpstr>Цель:</vt:lpstr>
      <vt:lpstr>Задачи:  </vt:lpstr>
      <vt:lpstr>Оборудование:  Силуэты мальчика и девочки, к руке каждого прикреплен шнурок. Большое количество вырезанных из картона конфет с разными картинками. </vt:lpstr>
      <vt:lpstr>Ход  игры:  Перед игрой педагог выясняет, знают ли дети, кого называют «жадиной». Затем сообщает, что сегодня к детям пришли жадные девочка и мальчик. Предлагает показать как жадины будут делить конфеты. Ребенок берет конфету с изображением мяча, нанизывает ее на шнурок и говорит: «Это мой мяч». Второй ребенок берет другую конфету и говорит: «Это моя кукла» и т. 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по развитию речи для старшего дошкольного возраста (5 – 7 лет)</dc:title>
  <dc:creator>Гость</dc:creator>
  <cp:lastModifiedBy>Учитель</cp:lastModifiedBy>
  <cp:revision>19</cp:revision>
  <dcterms:created xsi:type="dcterms:W3CDTF">2022-02-08T13:38:53Z</dcterms:created>
  <dcterms:modified xsi:type="dcterms:W3CDTF">2022-02-10T10:22:52Z</dcterms:modified>
</cp:coreProperties>
</file>